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2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6703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273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62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2025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914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4644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637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05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9687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223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25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1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3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98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25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5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91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864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A9FEF28-7EBE-4337-8331-225EE01077FE}" type="datetimeFigureOut">
              <a:rPr lang="en-IN" smtClean="0"/>
              <a:t>23-09-2023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84656C9-9CA0-46BE-97B0-4AEA7E2F8F1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75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3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4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5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6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7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8" TargetMode="Externa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9" TargetMode="Externa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ftikharkhan077/html-multimedia-tag#10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4CB3-D86C-DF4C-9920-FC8C5EB14F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HTML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4C0EE-1A0D-DE11-C4C9-F5A5BDE04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By Prakanksha Shukla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671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607C8-A9CB-1F75-9B55-A4D4786E1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71" y="324196"/>
            <a:ext cx="11046229" cy="5852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Audio tag in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HTML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The &lt;audio&gt; tag defines sound , such as music or other audio streams.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Currently, there basic supported file format for the &lt;audio&gt;:Mp3,Wav &amp; Ogg etc.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The number in the table specify the first browser version that fully supports the element.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925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F5895-7EE3-39F6-61CF-8CEDEDF4E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695" y="290945"/>
            <a:ext cx="11096105" cy="588601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The &lt;Audio&gt; tag &lt;audio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controls&gt; &lt;source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src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=“voice.mp3” type=“audio/mp3”&gt; &lt;audio/&gt; Note: Any text inside the between &lt;audio&gt; and &lt;/audio&gt; will be displayed in the browsers that do not support the &lt;audio&gt; tag.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28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1BAB8-780B-4514-0EFA-C631C0BC8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98" y="274320"/>
            <a:ext cx="10963102" cy="590264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Video tag in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html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The media tag &lt;video&gt; tag specifies the video such as movie clip or other video streams . currently there are three supported video formats for the &lt;video&gt;element: Mp4,WebM,&amp; Ogg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Some browser are not supported to play the video tag.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The number in the table specify the first browser version that fully supports the element.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6464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31788-154F-5D47-6058-1E7A5F0D1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56" y="432262"/>
            <a:ext cx="10663844" cy="574470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Video tag in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html &lt;video width=“320” height=“240” controls&gt; &lt;source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src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=“movie.mp4” type=“video/mp4”&gt; &lt;/video&gt; Note: Any text inside the between &lt;video&gt; and &lt;/video&gt; will be displayed in the browsers that do not support the &lt;video&gt; tag.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5318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325FC-0EBA-E4BA-7D33-93C5EBA9B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76" y="340822"/>
            <a:ext cx="10846724" cy="583614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The &lt;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iframe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&gt; tag 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The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tag specifies an inline frame.  An inline frame is used to embed another document within the current HTML document. Attributes: </a:t>
            </a:r>
          </a:p>
          <a:p>
            <a:pPr marL="571500" indent="-571500" algn="l">
              <a:buAutoNum type="romanUcPeriod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Align </a:t>
            </a:r>
          </a:p>
          <a:p>
            <a:pPr marL="571500" indent="-571500" algn="l">
              <a:buAutoNum type="romanUcPeriod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Frame border </a:t>
            </a:r>
          </a:p>
          <a:p>
            <a:pPr marL="571500" indent="-571500" algn="l">
              <a:buAutoNum type="romanUcPeriod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Height </a:t>
            </a:r>
          </a:p>
          <a:p>
            <a:pPr marL="571500" indent="-571500" algn="l">
              <a:buAutoNum type="romanUcPeriod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Width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394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DC7F-661A-D8D3-65F1-DC0E274DD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9" y="282633"/>
            <a:ext cx="10746971" cy="58943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The &lt;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iframe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&gt; tag 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An inline frame is marked up as follows: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src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=https://gooogle.com&gt; &lt;/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Note: To deal with browsers that do not support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add a text between the opening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tag and the closing &lt;/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tag. All the browsers supported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tag.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521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EB7B-DCD2-9A2C-C5FF-C467A5970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382385"/>
            <a:ext cx="10771909" cy="579457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The difference between&lt;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iframe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&amp; &lt;frame&gt;  The main difference between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and &lt;frame&gt; is that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implements this in a way that makes sense, that respects what an HTML document is in the first place. The contents of the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are displayed inside an element which is clearly a part of the current document.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For example, consider this embed YouTube video: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 width=“640” height=“480”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src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=“http://yooutube.com/embed/M2kSJblblf” frameborder=“0”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allowfullscreen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&lt;/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3117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51BBA-A47C-49DC-12AD-AD028F4C2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448887"/>
            <a:ext cx="10771909" cy="5728076"/>
          </a:xfrm>
        </p:spPr>
        <p:txBody>
          <a:bodyPr/>
          <a:lstStyle/>
          <a:p>
            <a:pPr marL="0" indent="0">
              <a:buNone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The difference between&lt;</a:t>
            </a:r>
            <a:r>
              <a:rPr lang="en-US" b="1" i="0" u="none" strike="noStrike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iframe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&gt;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 &amp; &lt;frame&gt;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The &lt;frame&gt; tag element broke this paradigm and allowed the document to exert control over the browser window, breaking it into several smaller panels(frames),which each displayed a different document.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All of other differences between &lt;frames&gt; and &lt;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iframes</a:t>
            </a:r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&gt; stem from this basic difference.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419007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E93AC8F021C649AB0401C1101787F6" ma:contentTypeVersion="43" ma:contentTypeDescription="Create a new document." ma:contentTypeScope="" ma:versionID="ecdbcca5a4c1c875ed5fd12324da11d3">
  <xsd:schema xmlns:xsd="http://www.w3.org/2001/XMLSchema" xmlns:xs="http://www.w3.org/2001/XMLSchema" xmlns:p="http://schemas.microsoft.com/office/2006/metadata/properties" xmlns:ns2="3ec69914-b0d4-4af6-9176-3d5275b3a2b1" xmlns:ns3="3129f2d6-81a9-465b-80d1-186b9fb892cb" targetNamespace="http://schemas.microsoft.com/office/2006/metadata/properties" ma:root="true" ma:fieldsID="20cd3f374eb4b81845f1c0e29422909b" ns2:_="" ns3:_="">
    <xsd:import namespace="3ec69914-b0d4-4af6-9176-3d5275b3a2b1"/>
    <xsd:import namespace="3129f2d6-81a9-465b-80d1-186b9fb892cb"/>
    <xsd:element name="properties">
      <xsd:complexType>
        <xsd:sequence>
          <xsd:element name="documentManagement">
            <xsd:complexType>
              <xsd:all>
                <xsd:element ref="ns2:AcademicSession" minOccurs="0"/>
                <xsd:element ref="ns2:MaterialType" minOccurs="0"/>
                <xsd:element ref="ns2:Details" minOccurs="0"/>
                <xsd:element ref="ns2:PresentationDate" minOccurs="0"/>
                <xsd:element ref="ns2:Subject_x002d_Sem"/>
                <xsd:element ref="ns2:Subject_x002d_Sem_x003a__x0020_Program" minOccurs="0"/>
                <xsd:element ref="ns2:Subject_x002d_Sem_x003a__x0020_SubjectName" minOccurs="0"/>
                <xsd:element ref="ns2:Subject_x002d_Sem_x003a__x0020_SemesterID" minOccurs="0"/>
                <xsd:element ref="ns2:Subject_x002d_Sem_x003a__x0020_SectionId" minOccurs="0"/>
                <xsd:element ref="ns2:Subject_x002d_Sem_x003a__x0020_Sem_x002d_Batch" minOccurs="0"/>
                <xsd:element ref="ns2:Subject_x002d_Sem_x003a_Ttile" minOccurs="0"/>
                <xsd:element ref="ns2:Teacher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69914-b0d4-4af6-9176-3d5275b3a2b1" elementFormDefault="qualified">
    <xsd:import namespace="http://schemas.microsoft.com/office/2006/documentManagement/types"/>
    <xsd:import namespace="http://schemas.microsoft.com/office/infopath/2007/PartnerControls"/>
    <xsd:element name="AcademicSession" ma:index="8" nillable="true" ma:displayName="Academic Session" ma:default="Odd:2023-24" ma:format="Dropdown" ma:internalName="AcademicSession">
      <xsd:simpleType>
        <xsd:restriction base="dms:Choice">
          <xsd:enumeration value="Odd:2023-24"/>
          <xsd:enumeration value="Even:2023-24"/>
          <xsd:enumeration value="Annual:2023-24"/>
        </xsd:restriction>
      </xsd:simpleType>
    </xsd:element>
    <xsd:element name="MaterialType" ma:index="9" nillable="true" ma:displayName="Material Type" ma:format="Dropdown" ma:internalName="MaterialType">
      <xsd:simpleType>
        <xsd:restriction base="dms:Choice">
          <xsd:enumeration value="Notes"/>
          <xsd:enumeration value="Presentation"/>
          <xsd:enumeration value="Assignments"/>
          <xsd:enumeration value="Study Material/Ebook"/>
          <xsd:enumeration value="Syllabus"/>
          <xsd:enumeration value="Past University Papers"/>
          <xsd:enumeration value="Lecture Plan/Syllabus Mapping"/>
        </xsd:restriction>
      </xsd:simpleType>
    </xsd:element>
    <xsd:element name="Details" ma:index="10" nillable="true" ma:displayName="Details" ma:internalName="Details">
      <xsd:simpleType>
        <xsd:restriction base="dms:Text"/>
      </xsd:simpleType>
    </xsd:element>
    <xsd:element name="PresentationDate" ma:index="11" nillable="true" ma:displayName="Presentation Date" ma:internalName="PresentationDate">
      <xsd:simpleType>
        <xsd:restriction base="dms:DateTime"/>
      </xsd:simpleType>
    </xsd:element>
    <xsd:element name="Subject_x002d_Sem" ma:index="12" ma:displayName="Subject-Sem" ma:format="Dropdown" ma:list="af9371d5-537c-403f-ab41-f264fdefe66e" ma:internalName="Subject_x002d_Sem" ma:showField="field_6">
      <xsd:simpleType>
        <xsd:restriction base="dms:Lookup"/>
      </xsd:simpleType>
    </xsd:element>
    <xsd:element name="Subject_x002d_Sem_x003a__x0020_Program" ma:index="13" nillable="true" ma:displayName="Subject-Sem: Program" ma:format="Dropdown" ma:list="af9371d5-537c-403f-ab41-f264fdefe66e" ma:internalName="Subject_x002d_Sem_x003a__x0020_Program" ma:readOnly="true" ma:showField="field_2">
      <xsd:simpleType>
        <xsd:restriction base="dms:Lookup"/>
      </xsd:simpleType>
    </xsd:element>
    <xsd:element name="Subject_x002d_Sem_x003a__x0020_SubjectName" ma:index="14" nillable="true" ma:displayName="Subject-Sem: SubjectName" ma:format="Dropdown" ma:list="af9371d5-537c-403f-ab41-f264fdefe66e" ma:internalName="Subject_x002d_Sem_x003a__x0020_SubjectName" ma:readOnly="true" ma:showField="field_7">
      <xsd:simpleType>
        <xsd:restriction base="dms:Lookup"/>
      </xsd:simpleType>
    </xsd:element>
    <xsd:element name="Subject_x002d_Sem_x003a__x0020_SemesterID" ma:index="15" nillable="true" ma:displayName="Subject-Sem: SemesterID" ma:format="Dropdown" ma:list="af9371d5-537c-403f-ab41-f264fdefe66e" ma:internalName="Subject_x002d_Sem_x003a__x0020_SemesterID" ma:readOnly="true" ma:showField="field_12">
      <xsd:simpleType>
        <xsd:restriction base="dms:Lookup"/>
      </xsd:simpleType>
    </xsd:element>
    <xsd:element name="Subject_x002d_Sem_x003a__x0020_SectionId" ma:index="16" nillable="true" ma:displayName="Subject-Sem: SectionId" ma:format="Dropdown" ma:list="af9371d5-537c-403f-ab41-f264fdefe66e" ma:internalName="Subject_x002d_Sem_x003a__x0020_SectionId" ma:readOnly="true" ma:showField="field_13">
      <xsd:simpleType>
        <xsd:restriction base="dms:Lookup"/>
      </xsd:simpleType>
    </xsd:element>
    <xsd:element name="Subject_x002d_Sem_x003a__x0020_Sem_x002d_Batch" ma:index="17" nillable="true" ma:displayName="Subject-Sem: Sem-Batch" ma:format="Dropdown" ma:list="af9371d5-537c-403f-ab41-f264fdefe66e" ma:internalName="Subject_x002d_Sem_x003a__x0020_Sem_x002d_Batch" ma:readOnly="true" ma:showField="field_15">
      <xsd:simpleType>
        <xsd:restriction base="dms:Lookup"/>
      </xsd:simpleType>
    </xsd:element>
    <xsd:element name="Subject_x002d_Sem_x003a_Ttile" ma:index="18" nillable="true" ma:displayName="Subject-Sem:Ttile" ma:list="af9371d5-537c-403f-ab41-f264fdefe66e" ma:internalName="Subject_x002d_Sem_x003a_Ttile" ma:readOnly="true" ma:showField="Title" ma:web="3129f2d6-81a9-465b-80d1-186b9fb892cb">
      <xsd:simpleType>
        <xsd:restriction base="dms:Lookup"/>
      </xsd:simpleType>
    </xsd:element>
    <xsd:element name="Teacher" ma:index="19" nillable="true" ma:displayName="Teacher" ma:format="Dropdown" ma:list="e5e4ea5b-01a6-4ac2-8697-2727807c212c" ma:internalName="Teacher" ma:showField="Title">
      <xsd:simpleType>
        <xsd:restriction base="dms:Lookup"/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599a17f-36ed-42f8-a3ef-3ad3366e77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29f2d6-81a9-465b-80d1-186b9fb892cb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f0c6f25b-b844-40a7-8565-4f48283aeca6}" ma:internalName="TaxCatchAll" ma:showField="CatchAllData" ma:web="3129f2d6-81a9-465b-80d1-186b9fb892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 xmlns="3ec69914-b0d4-4af6-9176-3d5275b3a2b1">18</Teacher>
    <TaxCatchAll xmlns="3129f2d6-81a9-465b-80d1-186b9fb892cb" xsi:nil="true"/>
    <MaterialType xmlns="3ec69914-b0d4-4af6-9176-3d5275b3a2b1">Presentation</MaterialType>
    <AcademicSession xmlns="3ec69914-b0d4-4af6-9176-3d5275b3a2b1">Odd:2023-24</AcademicSession>
    <PresentationDate xmlns="3ec69914-b0d4-4af6-9176-3d5275b3a2b1" xsi:nil="true"/>
    <lcf76f155ced4ddcb4097134ff3c332f xmlns="3ec69914-b0d4-4af6-9176-3d5275b3a2b1">
      <Terms xmlns="http://schemas.microsoft.com/office/infopath/2007/PartnerControls"/>
    </lcf76f155ced4ddcb4097134ff3c332f>
    <Details xmlns="3ec69914-b0d4-4af6-9176-3d5275b3a2b1" xsi:nil="true"/>
    <Subject_x002d_Sem xmlns="3ec69914-b0d4-4af6-9176-3d5275b3a2b1">43</Subject_x002d_Sem>
  </documentManagement>
</p:properties>
</file>

<file path=customXml/itemProps1.xml><?xml version="1.0" encoding="utf-8"?>
<ds:datastoreItem xmlns:ds="http://schemas.openxmlformats.org/officeDocument/2006/customXml" ds:itemID="{F5C51748-8DF4-4691-8AEC-498A21296193}"/>
</file>

<file path=customXml/itemProps2.xml><?xml version="1.0" encoding="utf-8"?>
<ds:datastoreItem xmlns:ds="http://schemas.openxmlformats.org/officeDocument/2006/customXml" ds:itemID="{59219724-209F-486E-B475-14AB35972AA4}"/>
</file>

<file path=customXml/itemProps3.xml><?xml version="1.0" encoding="utf-8"?>
<ds:datastoreItem xmlns:ds="http://schemas.openxmlformats.org/officeDocument/2006/customXml" ds:itemID="{6DABCB7A-2F18-4418-90F8-0D6AA12ABB68}"/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</TotalTime>
  <Words>531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Source Sans Pro</vt:lpstr>
      <vt:lpstr>Tw Cen MT</vt:lpstr>
      <vt:lpstr>Wingdings</vt:lpstr>
      <vt:lpstr>Droplet</vt:lpstr>
      <vt:lpstr>HTML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UNIT2-HTML</dc:title>
  <dc:creator>PRAKANKSHA SHUKLA</dc:creator>
  <cp:lastModifiedBy>PRAKANKSHA SHUKLA</cp:lastModifiedBy>
  <cp:revision>1</cp:revision>
  <dcterms:created xsi:type="dcterms:W3CDTF">2023-09-23T07:10:31Z</dcterms:created>
  <dcterms:modified xsi:type="dcterms:W3CDTF">2023-09-23T07:18:33Z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0x01010079E93AC8F021C649AB0401C1101787F6</vt:lpwstr>
  </property>
  <property fmtid="{D5CDD505-2E9C-101B-9397-08002B2CF9AE}" pid="3" name="MediaServiceImageTags">
    <vt:lpwstr/>
  </property>
</Properties>
</file>