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77" d="100"/>
          <a:sy n="77" d="100"/>
        </p:scale>
        <p:origin x="23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FEF28-7EBE-4337-8331-225EE01077FE}" type="datetimeFigureOut">
              <a:rPr lang="en-IN" smtClean="0"/>
              <a:t>23-09-2023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656C9-9CA0-46BE-97B0-4AEA7E2F8F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6703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FEF28-7EBE-4337-8331-225EE01077FE}" type="datetimeFigureOut">
              <a:rPr lang="en-IN" smtClean="0"/>
              <a:t>23-09-2023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656C9-9CA0-46BE-97B0-4AEA7E2F8F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92737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FEF28-7EBE-4337-8331-225EE01077FE}" type="datetimeFigureOut">
              <a:rPr lang="en-IN" smtClean="0"/>
              <a:t>23-09-2023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656C9-9CA0-46BE-97B0-4AEA7E2F8F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76235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FEF28-7EBE-4337-8331-225EE01077FE}" type="datetimeFigureOut">
              <a:rPr lang="en-IN" smtClean="0"/>
              <a:t>23-09-2023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656C9-9CA0-46BE-97B0-4AEA7E2F8F19}" type="slidenum">
              <a:rPr lang="en-IN" smtClean="0"/>
              <a:t>‹#›</a:t>
            </a:fld>
            <a:endParaRPr lang="en-IN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20252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FEF28-7EBE-4337-8331-225EE01077FE}" type="datetimeFigureOut">
              <a:rPr lang="en-IN" smtClean="0"/>
              <a:t>23-09-2023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656C9-9CA0-46BE-97B0-4AEA7E2F8F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39145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FEF28-7EBE-4337-8331-225EE01077FE}" type="datetimeFigureOut">
              <a:rPr lang="en-IN" smtClean="0"/>
              <a:t>23-09-2023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656C9-9CA0-46BE-97B0-4AEA7E2F8F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546445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FEF28-7EBE-4337-8331-225EE01077FE}" type="datetimeFigureOut">
              <a:rPr lang="en-IN" smtClean="0"/>
              <a:t>23-09-2023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656C9-9CA0-46BE-97B0-4AEA7E2F8F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26370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FEF28-7EBE-4337-8331-225EE01077FE}" type="datetimeFigureOut">
              <a:rPr lang="en-IN" smtClean="0"/>
              <a:t>23-09-2023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656C9-9CA0-46BE-97B0-4AEA7E2F8F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174057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FEF28-7EBE-4337-8331-225EE01077FE}" type="datetimeFigureOut">
              <a:rPr lang="en-IN" smtClean="0"/>
              <a:t>23-09-2023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656C9-9CA0-46BE-97B0-4AEA7E2F8F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96879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FEF28-7EBE-4337-8331-225EE01077FE}" type="datetimeFigureOut">
              <a:rPr lang="en-IN" smtClean="0"/>
              <a:t>23-09-2023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656C9-9CA0-46BE-97B0-4AEA7E2F8F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42233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FEF28-7EBE-4337-8331-225EE01077FE}" type="datetimeFigureOut">
              <a:rPr lang="en-IN" smtClean="0"/>
              <a:t>23-09-2023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656C9-9CA0-46BE-97B0-4AEA7E2F8F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30255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FEF28-7EBE-4337-8331-225EE01077FE}" type="datetimeFigureOut">
              <a:rPr lang="en-IN" smtClean="0"/>
              <a:t>23-09-2023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656C9-9CA0-46BE-97B0-4AEA7E2F8F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8710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FEF28-7EBE-4337-8331-225EE01077FE}" type="datetimeFigureOut">
              <a:rPr lang="en-IN" smtClean="0"/>
              <a:t>23-09-2023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656C9-9CA0-46BE-97B0-4AEA7E2F8F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830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FEF28-7EBE-4337-8331-225EE01077FE}" type="datetimeFigureOut">
              <a:rPr lang="en-IN" smtClean="0"/>
              <a:t>23-09-2023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656C9-9CA0-46BE-97B0-4AEA7E2F8F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6988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FEF28-7EBE-4337-8331-225EE01077FE}" type="datetimeFigureOut">
              <a:rPr lang="en-IN" smtClean="0"/>
              <a:t>23-09-2023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656C9-9CA0-46BE-97B0-4AEA7E2F8F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71259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FEF28-7EBE-4337-8331-225EE01077FE}" type="datetimeFigureOut">
              <a:rPr lang="en-IN" smtClean="0"/>
              <a:t>23-09-2023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656C9-9CA0-46BE-97B0-4AEA7E2F8F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79579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FEF28-7EBE-4337-8331-225EE01077FE}" type="datetimeFigureOut">
              <a:rPr lang="en-IN" smtClean="0"/>
              <a:t>23-09-2023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656C9-9CA0-46BE-97B0-4AEA7E2F8F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1912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FEF28-7EBE-4337-8331-225EE01077FE}" type="datetimeFigureOut">
              <a:rPr lang="en-IN" smtClean="0"/>
              <a:t>23-09-2023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656C9-9CA0-46BE-97B0-4AEA7E2F8F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98644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A9FEF28-7EBE-4337-8331-225EE01077FE}" type="datetimeFigureOut">
              <a:rPr lang="en-IN" smtClean="0"/>
              <a:t>23-09-2023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84656C9-9CA0-46BE-97B0-4AEA7E2F8F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9750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  <p:sldLayoutId id="2147483794" r:id="rId13"/>
    <p:sldLayoutId id="2147483795" r:id="rId14"/>
    <p:sldLayoutId id="2147483796" r:id="rId15"/>
    <p:sldLayoutId id="2147483797" r:id="rId16"/>
    <p:sldLayoutId id="2147483798" r:id="rId17"/>
    <p:sldLayoutId id="2147483799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lideshare.net/iftikharkhan077/html-multimedia-tag#3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lideshare.net/iftikharkhan077/html-multimedia-tag#4" TargetMode="Externa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lideshare.net/iftikharkhan077/html-multimedia-tag#5" TargetMode="Externa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lideshare.net/iftikharkhan077/html-multimedia-tag#6" TargetMode="Externa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lideshare.net/iftikharkhan077/html-multimedia-tag#7" TargetMode="Externa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lideshare.net/iftikharkhan077/html-multimedia-tag#8" TargetMode="Externa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lideshare.net/iftikharkhan077/html-multimedia-tag#9" TargetMode="Externa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lideshare.net/iftikharkhan077/html-multimedia-tag#10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B4CB3-D86C-DF4C-9920-FC8C5EB14F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HTML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64C0EE-1A0D-DE11-C4C9-F5A5BDE04A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By Prakanksha Shukla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06714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0607C8-A9CB-1F75-9B55-A4D4786E1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7571" y="324196"/>
            <a:ext cx="11046229" cy="58527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hlinkClick r:id="rId2"/>
              </a:rPr>
              <a:t>Audio tag in</a:t>
            </a:r>
            <a:r>
              <a:rPr lang="en-US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 HTML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The &lt;audio&gt; tag defines sound , such as music or other audio streams.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Currently, there basic supported file format for the &lt;audio&gt;:Mp3,Wav &amp; Ogg etc.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The number in the table specify the first browser version that fully supports the element.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19252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DF5895-7EE3-39F6-61CF-8CEDEDF4E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695" y="290945"/>
            <a:ext cx="11096105" cy="5886018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 </a:t>
            </a:r>
            <a:r>
              <a:rPr lang="en-US" b="1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hlinkClick r:id="rId2"/>
              </a:rPr>
              <a:t>The &lt;Audio&gt; tag &lt;audio</a:t>
            </a:r>
            <a:r>
              <a:rPr lang="en-US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 controls&gt; &lt;source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src</a:t>
            </a:r>
            <a:r>
              <a:rPr lang="en-US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=“voice.mp3” type=“audio/mp3”&gt; &lt;audio/&gt; Note: Any text inside the between &lt;audio&gt; and &lt;/audio&gt; will be displayed in the browsers that do not support the &lt;audio&gt; tag.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0281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A1BAB8-780B-4514-0EFA-C631C0BC81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698" y="274320"/>
            <a:ext cx="10963102" cy="5902643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hlinkClick r:id="rId2"/>
              </a:rPr>
              <a:t>Video tag in</a:t>
            </a:r>
            <a:r>
              <a:rPr lang="en-US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 html 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en-US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The media tag &lt;video&gt; tag specifies the video such as movie clip or other video streams . currently there are three supported video formats for the &lt;video&gt;element: Mp4,WebM,&amp; Ogg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en-US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Some browser are not supported to play the video tag. 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en-US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The number in the table specify the first browser version that fully supports the element.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26464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31788-154F-5D47-6058-1E7A5F0D1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956" y="432262"/>
            <a:ext cx="10663844" cy="5744701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 </a:t>
            </a:r>
            <a:r>
              <a:rPr lang="en-US" b="1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hlinkClick r:id="rId2"/>
              </a:rPr>
              <a:t>Video tag in</a:t>
            </a:r>
            <a:r>
              <a:rPr lang="en-US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 html &lt;video width=“320” height=“240” controls&gt; &lt;source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src</a:t>
            </a:r>
            <a:r>
              <a:rPr lang="en-US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=“movie.mp4” type=“video/mp4”&gt; &lt;/video&gt; Note: Any text inside the between &lt;video&gt; and &lt;/video&gt; will be displayed in the browsers that do not support the &lt;video&gt; tag.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75318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E325FC-0EBA-E4BA-7D33-93C5EBA9B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076" y="340822"/>
            <a:ext cx="10846724" cy="5836141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hlinkClick r:id="rId2"/>
              </a:rPr>
              <a:t>The &lt;</a:t>
            </a:r>
            <a:r>
              <a:rPr lang="en-US" b="1" i="0" u="none" strike="noStrike" dirty="0" err="1">
                <a:solidFill>
                  <a:srgbClr val="000000"/>
                </a:solidFill>
                <a:effectLst/>
                <a:latin typeface="Source Sans Pro" panose="020B0503030403020204" pitchFamily="34" charset="0"/>
                <a:hlinkClick r:id="rId2"/>
              </a:rPr>
              <a:t>iframe</a:t>
            </a:r>
            <a:r>
              <a:rPr lang="en-US" b="1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hlinkClick r:id="rId2"/>
              </a:rPr>
              <a:t>&gt; tag </a:t>
            </a:r>
            <a:r>
              <a:rPr lang="en-US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 The &lt;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iframe</a:t>
            </a:r>
            <a:r>
              <a:rPr lang="en-US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&gt; tag specifies an inline frame.  An inline frame is used to embed another document within the current HTML document. Attributes: </a:t>
            </a:r>
          </a:p>
          <a:p>
            <a:pPr marL="571500" indent="-571500" algn="l">
              <a:buAutoNum type="romanUcPeriod"/>
            </a:pPr>
            <a:r>
              <a:rPr lang="en-US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Align </a:t>
            </a:r>
          </a:p>
          <a:p>
            <a:pPr marL="571500" indent="-571500" algn="l">
              <a:buAutoNum type="romanUcPeriod"/>
            </a:pPr>
            <a:r>
              <a:rPr lang="en-US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Frame border </a:t>
            </a:r>
          </a:p>
          <a:p>
            <a:pPr marL="571500" indent="-571500" algn="l">
              <a:buAutoNum type="romanUcPeriod"/>
            </a:pPr>
            <a:r>
              <a:rPr lang="en-US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Height </a:t>
            </a:r>
          </a:p>
          <a:p>
            <a:pPr marL="571500" indent="-571500" algn="l">
              <a:buAutoNum type="romanUcPeriod"/>
            </a:pPr>
            <a:r>
              <a:rPr lang="en-US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Width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43940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EDC7F-661A-D8D3-65F1-DC0E274DDE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829" y="282633"/>
            <a:ext cx="10746971" cy="589433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hlinkClick r:id="rId2"/>
              </a:rPr>
              <a:t>The &lt;</a:t>
            </a:r>
            <a:r>
              <a:rPr lang="en-US" b="1" i="0" u="none" strike="noStrike" dirty="0" err="1">
                <a:solidFill>
                  <a:srgbClr val="000000"/>
                </a:solidFill>
                <a:effectLst/>
                <a:latin typeface="Source Sans Pro" panose="020B0503030403020204" pitchFamily="34" charset="0"/>
                <a:hlinkClick r:id="rId2"/>
              </a:rPr>
              <a:t>iframe</a:t>
            </a:r>
            <a:r>
              <a:rPr lang="en-US" b="1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hlinkClick r:id="rId2"/>
              </a:rPr>
              <a:t>&gt; tag </a:t>
            </a:r>
            <a:r>
              <a:rPr lang="en-US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 An inline frame is marked up as follows: &lt;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iframe</a:t>
            </a:r>
            <a:r>
              <a:rPr lang="en-US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src</a:t>
            </a:r>
            <a:r>
              <a:rPr lang="en-US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=https://gooogle.com&gt; &lt;/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iframe</a:t>
            </a:r>
            <a:r>
              <a:rPr lang="en-US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&gt; Note: To deal with browsers that do not support &lt;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iframe</a:t>
            </a:r>
            <a:r>
              <a:rPr lang="en-US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&gt; add a text between the opening &lt;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iframe</a:t>
            </a:r>
            <a:r>
              <a:rPr lang="en-US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&gt; tag and the closing &lt;/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iframe</a:t>
            </a:r>
            <a:r>
              <a:rPr lang="en-US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&gt; tag. All the browsers supported &lt;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iframe</a:t>
            </a:r>
            <a:r>
              <a:rPr lang="en-US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&gt; tag.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15211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9EB7B-DCD2-9A2C-C5FF-C467A5970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891" y="382385"/>
            <a:ext cx="10771909" cy="5794578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hlinkClick r:id="rId2"/>
              </a:rPr>
              <a:t>The difference between&lt;</a:t>
            </a:r>
            <a:r>
              <a:rPr lang="en-US" b="1" i="0" u="none" strike="noStrike" dirty="0" err="1">
                <a:solidFill>
                  <a:srgbClr val="000000"/>
                </a:solidFill>
                <a:effectLst/>
                <a:latin typeface="Source Sans Pro" panose="020B0503030403020204" pitchFamily="34" charset="0"/>
                <a:hlinkClick r:id="rId2"/>
              </a:rPr>
              <a:t>iframe</a:t>
            </a:r>
            <a:r>
              <a:rPr lang="en-US" b="1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hlinkClick r:id="rId2"/>
              </a:rPr>
              <a:t>&gt;</a:t>
            </a:r>
            <a:r>
              <a:rPr lang="en-US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 &amp; &lt;frame&gt;  The main difference between &lt;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iframe</a:t>
            </a:r>
            <a:r>
              <a:rPr lang="en-US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&gt; and &lt;frame&gt; is that &lt;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iframe</a:t>
            </a:r>
            <a:r>
              <a:rPr lang="en-US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&gt; implements this in a way that makes sense, that respects what an HTML document is in the first place. The contents of the &lt;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iframe</a:t>
            </a:r>
            <a:r>
              <a:rPr lang="en-US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&gt; are displayed inside an element which is clearly a part of the current document. </a:t>
            </a:r>
          </a:p>
          <a:p>
            <a:pPr marL="0" indent="0" algn="l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For example, consider this embed YouTube video: &lt;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iframe</a:t>
            </a:r>
            <a:r>
              <a:rPr lang="en-US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 width=“640” height=“480”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src</a:t>
            </a:r>
            <a:r>
              <a:rPr lang="en-US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=“http://yooutube.com/embed/M2kSJblblf” frameborder=“0”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allowfullscreen</a:t>
            </a:r>
            <a:r>
              <a:rPr lang="en-US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&gt; &lt;/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iframe</a:t>
            </a:r>
            <a:r>
              <a:rPr lang="en-US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&gt;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03117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51BBA-A47C-49DC-12AD-AD028F4C2A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891" y="448887"/>
            <a:ext cx="10771909" cy="5728076"/>
          </a:xfrm>
        </p:spPr>
        <p:txBody>
          <a:bodyPr/>
          <a:lstStyle/>
          <a:p>
            <a:pPr marL="0" indent="0"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hlinkClick r:id="rId2"/>
              </a:rPr>
              <a:t>The difference between&lt;</a:t>
            </a:r>
            <a:r>
              <a:rPr lang="en-US" b="1" i="0" u="none" strike="noStrike" dirty="0" err="1">
                <a:solidFill>
                  <a:srgbClr val="000000"/>
                </a:solidFill>
                <a:effectLst/>
                <a:latin typeface="Source Sans Pro" panose="020B0503030403020204" pitchFamily="34" charset="0"/>
                <a:hlinkClick r:id="rId2"/>
              </a:rPr>
              <a:t>iframe</a:t>
            </a:r>
            <a:r>
              <a:rPr lang="en-US" b="1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hlinkClick r:id="rId2"/>
              </a:rPr>
              <a:t>&gt;</a:t>
            </a:r>
            <a:r>
              <a:rPr lang="en-US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 &amp; &lt;frame&gt;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The &lt;frame&gt; tag element broke this paradigm and allowed the document to exert control over the browser window, breaking it into several smaller panels(frames),which each displayed a different document.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All of other differences between &lt;frames&gt; and &lt;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iframes</a:t>
            </a:r>
            <a:r>
              <a:rPr lang="en-US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&gt; stem from this basic difference.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94190071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E93AC8F021C649AB0401C1101787F6" ma:contentTypeVersion="43" ma:contentTypeDescription="Create a new document." ma:contentTypeScope="" ma:versionID="ecdbcca5a4c1c875ed5fd12324da11d3">
  <xsd:schema xmlns:xsd="http://www.w3.org/2001/XMLSchema" xmlns:xs="http://www.w3.org/2001/XMLSchema" xmlns:p="http://schemas.microsoft.com/office/2006/metadata/properties" xmlns:ns2="3ec69914-b0d4-4af6-9176-3d5275b3a2b1" xmlns:ns3="3129f2d6-81a9-465b-80d1-186b9fb892cb" targetNamespace="http://schemas.microsoft.com/office/2006/metadata/properties" ma:root="true" ma:fieldsID="20cd3f374eb4b81845f1c0e29422909b" ns2:_="" ns3:_="">
    <xsd:import namespace="3ec69914-b0d4-4af6-9176-3d5275b3a2b1"/>
    <xsd:import namespace="3129f2d6-81a9-465b-80d1-186b9fb892cb"/>
    <xsd:element name="properties">
      <xsd:complexType>
        <xsd:sequence>
          <xsd:element name="documentManagement">
            <xsd:complexType>
              <xsd:all>
                <xsd:element ref="ns2:AcademicSession" minOccurs="0"/>
                <xsd:element ref="ns2:MaterialType" minOccurs="0"/>
                <xsd:element ref="ns2:Details" minOccurs="0"/>
                <xsd:element ref="ns2:PresentationDate" minOccurs="0"/>
                <xsd:element ref="ns2:Subject_x002d_Sem"/>
                <xsd:element ref="ns2:Subject_x002d_Sem_x003a__x0020_Program" minOccurs="0"/>
                <xsd:element ref="ns2:Subject_x002d_Sem_x003a__x0020_SubjectName" minOccurs="0"/>
                <xsd:element ref="ns2:Subject_x002d_Sem_x003a__x0020_SemesterID" minOccurs="0"/>
                <xsd:element ref="ns2:Subject_x002d_Sem_x003a__x0020_SectionId" minOccurs="0"/>
                <xsd:element ref="ns2:Subject_x002d_Sem_x003a__x0020_Sem_x002d_Batch" minOccurs="0"/>
                <xsd:element ref="ns2:Subject_x002d_Sem_x003a_Ttile" minOccurs="0"/>
                <xsd:element ref="ns2:Teacher" minOccurs="0"/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c69914-b0d4-4af6-9176-3d5275b3a2b1" elementFormDefault="qualified">
    <xsd:import namespace="http://schemas.microsoft.com/office/2006/documentManagement/types"/>
    <xsd:import namespace="http://schemas.microsoft.com/office/infopath/2007/PartnerControls"/>
    <xsd:element name="AcademicSession" ma:index="8" nillable="true" ma:displayName="Academic Session" ma:default="Odd:2023-24" ma:format="Dropdown" ma:internalName="AcademicSession">
      <xsd:simpleType>
        <xsd:restriction base="dms:Choice">
          <xsd:enumeration value="Odd:2023-24"/>
          <xsd:enumeration value="Even:2023-24"/>
          <xsd:enumeration value="Annual:2023-24"/>
        </xsd:restriction>
      </xsd:simpleType>
    </xsd:element>
    <xsd:element name="MaterialType" ma:index="9" nillable="true" ma:displayName="Material Type" ma:format="Dropdown" ma:internalName="MaterialType">
      <xsd:simpleType>
        <xsd:restriction base="dms:Choice">
          <xsd:enumeration value="Notes"/>
          <xsd:enumeration value="Presentation"/>
          <xsd:enumeration value="Assignments"/>
          <xsd:enumeration value="Study Material/Ebook"/>
          <xsd:enumeration value="Syllabus"/>
          <xsd:enumeration value="Past University Papers"/>
          <xsd:enumeration value="Lecture Plan/Syllabus Mapping"/>
        </xsd:restriction>
      </xsd:simpleType>
    </xsd:element>
    <xsd:element name="Details" ma:index="10" nillable="true" ma:displayName="Details" ma:internalName="Details">
      <xsd:simpleType>
        <xsd:restriction base="dms:Text"/>
      </xsd:simpleType>
    </xsd:element>
    <xsd:element name="PresentationDate" ma:index="11" nillable="true" ma:displayName="Presentation Date" ma:internalName="PresentationDate">
      <xsd:simpleType>
        <xsd:restriction base="dms:DateTime"/>
      </xsd:simpleType>
    </xsd:element>
    <xsd:element name="Subject_x002d_Sem" ma:index="12" ma:displayName="Subject-Sem" ma:format="Dropdown" ma:list="af9371d5-537c-403f-ab41-f264fdefe66e" ma:internalName="Subject_x002d_Sem" ma:showField="field_6">
      <xsd:simpleType>
        <xsd:restriction base="dms:Lookup"/>
      </xsd:simpleType>
    </xsd:element>
    <xsd:element name="Subject_x002d_Sem_x003a__x0020_Program" ma:index="13" nillable="true" ma:displayName="Subject-Sem: Program" ma:format="Dropdown" ma:list="af9371d5-537c-403f-ab41-f264fdefe66e" ma:internalName="Subject_x002d_Sem_x003a__x0020_Program" ma:readOnly="true" ma:showField="field_2">
      <xsd:simpleType>
        <xsd:restriction base="dms:Lookup"/>
      </xsd:simpleType>
    </xsd:element>
    <xsd:element name="Subject_x002d_Sem_x003a__x0020_SubjectName" ma:index="14" nillable="true" ma:displayName="Subject-Sem: SubjectName" ma:format="Dropdown" ma:list="af9371d5-537c-403f-ab41-f264fdefe66e" ma:internalName="Subject_x002d_Sem_x003a__x0020_SubjectName" ma:readOnly="true" ma:showField="field_7">
      <xsd:simpleType>
        <xsd:restriction base="dms:Lookup"/>
      </xsd:simpleType>
    </xsd:element>
    <xsd:element name="Subject_x002d_Sem_x003a__x0020_SemesterID" ma:index="15" nillable="true" ma:displayName="Subject-Sem: SemesterID" ma:format="Dropdown" ma:list="af9371d5-537c-403f-ab41-f264fdefe66e" ma:internalName="Subject_x002d_Sem_x003a__x0020_SemesterID" ma:readOnly="true" ma:showField="field_12">
      <xsd:simpleType>
        <xsd:restriction base="dms:Lookup"/>
      </xsd:simpleType>
    </xsd:element>
    <xsd:element name="Subject_x002d_Sem_x003a__x0020_SectionId" ma:index="16" nillable="true" ma:displayName="Subject-Sem: SectionId" ma:format="Dropdown" ma:list="af9371d5-537c-403f-ab41-f264fdefe66e" ma:internalName="Subject_x002d_Sem_x003a__x0020_SectionId" ma:readOnly="true" ma:showField="field_13">
      <xsd:simpleType>
        <xsd:restriction base="dms:Lookup"/>
      </xsd:simpleType>
    </xsd:element>
    <xsd:element name="Subject_x002d_Sem_x003a__x0020_Sem_x002d_Batch" ma:index="17" nillable="true" ma:displayName="Subject-Sem: Sem-Batch" ma:format="Dropdown" ma:list="af9371d5-537c-403f-ab41-f264fdefe66e" ma:internalName="Subject_x002d_Sem_x003a__x0020_Sem_x002d_Batch" ma:readOnly="true" ma:showField="field_15">
      <xsd:simpleType>
        <xsd:restriction base="dms:Lookup"/>
      </xsd:simpleType>
    </xsd:element>
    <xsd:element name="Subject_x002d_Sem_x003a_Ttile" ma:index="18" nillable="true" ma:displayName="Subject-Sem:Ttile" ma:list="af9371d5-537c-403f-ab41-f264fdefe66e" ma:internalName="Subject_x002d_Sem_x003a_Ttile" ma:readOnly="true" ma:showField="Title" ma:web="3129f2d6-81a9-465b-80d1-186b9fb892cb">
      <xsd:simpleType>
        <xsd:restriction base="dms:Lookup"/>
      </xsd:simpleType>
    </xsd:element>
    <xsd:element name="Teacher" ma:index="19" nillable="true" ma:displayName="Teacher" ma:format="Dropdown" ma:list="e5e4ea5b-01a6-4ac2-8697-2727807c212c" ma:internalName="Teacher" ma:showField="Title">
      <xsd:simpleType>
        <xsd:restriction base="dms:Lookup"/>
      </xsd:simpleType>
    </xsd:element>
    <xsd:element name="MediaServiceMetadata" ma:index="2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f599a17f-36ed-42f8-a3ef-3ad3366e77a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29f2d6-81a9-465b-80d1-186b9fb892cb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f0c6f25b-b844-40a7-8565-4f48283aeca6}" ma:internalName="TaxCatchAll" ma:showField="CatchAllData" ma:web="3129f2d6-81a9-465b-80d1-186b9fb892c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acher xmlns="3ec69914-b0d4-4af6-9176-3d5275b3a2b1">18</Teacher>
    <TaxCatchAll xmlns="3129f2d6-81a9-465b-80d1-186b9fb892cb" xsi:nil="true"/>
    <MaterialType xmlns="3ec69914-b0d4-4af6-9176-3d5275b3a2b1">Presentation</MaterialType>
    <AcademicSession xmlns="3ec69914-b0d4-4af6-9176-3d5275b3a2b1">Odd:2023-24</AcademicSession>
    <PresentationDate xmlns="3ec69914-b0d4-4af6-9176-3d5275b3a2b1" xsi:nil="true"/>
    <lcf76f155ced4ddcb4097134ff3c332f xmlns="3ec69914-b0d4-4af6-9176-3d5275b3a2b1">
      <Terms xmlns="http://schemas.microsoft.com/office/infopath/2007/PartnerControls"/>
    </lcf76f155ced4ddcb4097134ff3c332f>
    <Details xmlns="3ec69914-b0d4-4af6-9176-3d5275b3a2b1" xsi:nil="true"/>
    <Subject_x002d_Sem xmlns="3ec69914-b0d4-4af6-9176-3d5275b3a2b1">43</Subject_x002d_Sem>
  </documentManagement>
</p:properties>
</file>

<file path=customXml/itemProps1.xml><?xml version="1.0" encoding="utf-8"?>
<ds:datastoreItem xmlns:ds="http://schemas.openxmlformats.org/officeDocument/2006/customXml" ds:itemID="{F5C51748-8DF4-4691-8AEC-498A21296193}"/>
</file>

<file path=customXml/itemProps2.xml><?xml version="1.0" encoding="utf-8"?>
<ds:datastoreItem xmlns:ds="http://schemas.openxmlformats.org/officeDocument/2006/customXml" ds:itemID="{59219724-209F-486E-B475-14AB35972AA4}"/>
</file>

<file path=customXml/itemProps3.xml><?xml version="1.0" encoding="utf-8"?>
<ds:datastoreItem xmlns:ds="http://schemas.openxmlformats.org/officeDocument/2006/customXml" ds:itemID="{6DABCB7A-2F18-4418-90F8-0D6AA12ABB68}"/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8</TotalTime>
  <Words>531</Words>
  <Application>Microsoft Office PowerPoint</Application>
  <PresentationFormat>Widescreen</PresentationFormat>
  <Paragraphs>23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Source Sans Pro</vt:lpstr>
      <vt:lpstr>Tw Cen MT</vt:lpstr>
      <vt:lpstr>Wingdings</vt:lpstr>
      <vt:lpstr>Droplet</vt:lpstr>
      <vt:lpstr>HTML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UNIT2-HTML</dc:title>
  <dc:creator>PRAKANKSHA SHUKLA</dc:creator>
  <cp:lastModifiedBy>PRAKANKSHA SHUKLA</cp:lastModifiedBy>
  <cp:revision>1</cp:revision>
  <dcterms:created xsi:type="dcterms:W3CDTF">2023-09-23T07:10:31Z</dcterms:created>
  <dcterms:modified xsi:type="dcterms:W3CDTF">2023-09-23T07:18:33Z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0x01010079E93AC8F021C649AB0401C1101787F6</vt:lpwstr>
  </property>
  <property fmtid="{D5CDD505-2E9C-101B-9397-08002B2CF9AE}" pid="3" name="MediaServiceImageTags">
    <vt:lpwstr/>
  </property>
</Properties>
</file>